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1567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2022-11-27T21:53:02Z</dcterms:modified>
  <cp:revision>18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